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87" r:id="rId7"/>
    <p:sldId id="289" r:id="rId8"/>
    <p:sldId id="258" r:id="rId9"/>
    <p:sldId id="259" r:id="rId10"/>
    <p:sldId id="265" r:id="rId11"/>
    <p:sldId id="283" r:id="rId12"/>
    <p:sldId id="275" r:id="rId13"/>
    <p:sldId id="262" r:id="rId14"/>
    <p:sldId id="263" r:id="rId15"/>
    <p:sldId id="260" r:id="rId16"/>
    <p:sldId id="261" r:id="rId17"/>
    <p:sldId id="269" r:id="rId18"/>
    <p:sldId id="271" r:id="rId19"/>
    <p:sldId id="293" r:id="rId20"/>
    <p:sldId id="264" r:id="rId21"/>
    <p:sldId id="294" r:id="rId22"/>
    <p:sldId id="29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B910B8-8DDB-40EA-BAE3-444FD69253EB}" v="1" dt="2021-12-14T06:47:49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nati Sai Prashanth - [CB.EN.U4AIE20027]" userId="3065d3aa-c072-42be-8627-e1696546eb47" providerId="ADAL" clId="{FBB910B8-8DDB-40EA-BAE3-444FD69253EB}"/>
    <pc:docChg chg="undo custSel modSld">
      <pc:chgData name="Karnati Sai Prashanth - [CB.EN.U4AIE20027]" userId="3065d3aa-c072-42be-8627-e1696546eb47" providerId="ADAL" clId="{FBB910B8-8DDB-40EA-BAE3-444FD69253EB}" dt="2021-12-14T06:47:55.409" v="12" actId="207"/>
      <pc:docMkLst>
        <pc:docMk/>
      </pc:docMkLst>
      <pc:sldChg chg="delSp modSp mod delAnim">
        <pc:chgData name="Karnati Sai Prashanth - [CB.EN.U4AIE20027]" userId="3065d3aa-c072-42be-8627-e1696546eb47" providerId="ADAL" clId="{FBB910B8-8DDB-40EA-BAE3-444FD69253EB}" dt="2021-12-14T06:47:14.698" v="5" actId="207"/>
        <pc:sldMkLst>
          <pc:docMk/>
          <pc:sldMk cId="2612191308" sldId="256"/>
        </pc:sldMkLst>
        <pc:spChg chg="mod">
          <ac:chgData name="Karnati Sai Prashanth - [CB.EN.U4AIE20027]" userId="3065d3aa-c072-42be-8627-e1696546eb47" providerId="ADAL" clId="{FBB910B8-8DDB-40EA-BAE3-444FD69253EB}" dt="2021-12-14T06:47:14.698" v="5" actId="207"/>
          <ac:spMkLst>
            <pc:docMk/>
            <pc:sldMk cId="2612191308" sldId="256"/>
            <ac:spMk id="13" creationId="{675B376D-79AC-4294-95E9-0799BE2EBDB3}"/>
          </ac:spMkLst>
        </pc:spChg>
        <pc:picChg chg="del">
          <ac:chgData name="Karnati Sai Prashanth - [CB.EN.U4AIE20027]" userId="3065d3aa-c072-42be-8627-e1696546eb47" providerId="ADAL" clId="{FBB910B8-8DDB-40EA-BAE3-444FD69253EB}" dt="2021-12-14T06:45:52.803" v="3" actId="478"/>
          <ac:picMkLst>
            <pc:docMk/>
            <pc:sldMk cId="2612191308" sldId="256"/>
            <ac:picMk id="6" creationId="{00000000-0000-0000-0000-000000000000}"/>
          </ac:picMkLst>
        </pc:picChg>
      </pc:sldChg>
      <pc:sldChg chg="addSp delSp modSp mod addAnim delAnim">
        <pc:chgData name="Karnati Sai Prashanth - [CB.EN.U4AIE20027]" userId="3065d3aa-c072-42be-8627-e1696546eb47" providerId="ADAL" clId="{FBB910B8-8DDB-40EA-BAE3-444FD69253EB}" dt="2021-12-14T06:47:55.409" v="12" actId="207"/>
        <pc:sldMkLst>
          <pc:docMk/>
          <pc:sldMk cId="3189204106" sldId="257"/>
        </pc:sldMkLst>
        <pc:spChg chg="mod">
          <ac:chgData name="Karnati Sai Prashanth - [CB.EN.U4AIE20027]" userId="3065d3aa-c072-42be-8627-e1696546eb47" providerId="ADAL" clId="{FBB910B8-8DDB-40EA-BAE3-444FD69253EB}" dt="2021-12-14T06:47:55.409" v="12" actId="207"/>
          <ac:spMkLst>
            <pc:docMk/>
            <pc:sldMk cId="3189204106" sldId="257"/>
            <ac:spMk id="3" creationId="{D06F809A-3EA8-4F61-86DF-0B45060B71FD}"/>
          </ac:spMkLst>
        </pc:spChg>
        <pc:picChg chg="add del">
          <ac:chgData name="Karnati Sai Prashanth - [CB.EN.U4AIE20027]" userId="3065d3aa-c072-42be-8627-e1696546eb47" providerId="ADAL" clId="{FBB910B8-8DDB-40EA-BAE3-444FD69253EB}" dt="2021-12-14T06:47:52.215" v="11" actId="478"/>
          <ac:picMkLst>
            <pc:docMk/>
            <pc:sldMk cId="3189204106" sldId="257"/>
            <ac:picMk id="7" creationId="{9B00EC35-5FA0-4F30-9188-42501ABED866}"/>
          </ac:picMkLst>
        </pc:picChg>
      </pc:sldChg>
      <pc:sldChg chg="delSp modSp mod delAnim">
        <pc:chgData name="Karnati Sai Prashanth - [CB.EN.U4AIE20027]" userId="3065d3aa-c072-42be-8627-e1696546eb47" providerId="ADAL" clId="{FBB910B8-8DDB-40EA-BAE3-444FD69253EB}" dt="2021-12-14T06:47:33.019" v="6" actId="207"/>
        <pc:sldMkLst>
          <pc:docMk/>
          <pc:sldMk cId="3009629024" sldId="258"/>
        </pc:sldMkLst>
        <pc:spChg chg="mod">
          <ac:chgData name="Karnati Sai Prashanth - [CB.EN.U4AIE20027]" userId="3065d3aa-c072-42be-8627-e1696546eb47" providerId="ADAL" clId="{FBB910B8-8DDB-40EA-BAE3-444FD69253EB}" dt="2021-12-14T06:47:33.019" v="6" actId="207"/>
          <ac:spMkLst>
            <pc:docMk/>
            <pc:sldMk cId="3009629024" sldId="258"/>
            <ac:spMk id="2" creationId="{C07CB1C6-B784-47EC-9D10-CE9AB90916F6}"/>
          </ac:spMkLst>
        </pc:spChg>
        <pc:picChg chg="del">
          <ac:chgData name="Karnati Sai Prashanth - [CB.EN.U4AIE20027]" userId="3065d3aa-c072-42be-8627-e1696546eb47" providerId="ADAL" clId="{FBB910B8-8DDB-40EA-BAE3-444FD69253EB}" dt="2021-12-14T06:45:27.878" v="0" actId="478"/>
          <ac:picMkLst>
            <pc:docMk/>
            <pc:sldMk cId="3009629024" sldId="258"/>
            <ac:picMk id="4" creationId="{21B724B5-4194-4470-92BC-FAD04EABE2E7}"/>
          </ac:picMkLst>
        </pc:picChg>
      </pc:sldChg>
      <pc:sldChg chg="delSp mod delAnim">
        <pc:chgData name="Karnati Sai Prashanth - [CB.EN.U4AIE20027]" userId="3065d3aa-c072-42be-8627-e1696546eb47" providerId="ADAL" clId="{FBB910B8-8DDB-40EA-BAE3-444FD69253EB}" dt="2021-12-14T06:45:34.680" v="2" actId="478"/>
        <pc:sldMkLst>
          <pc:docMk/>
          <pc:sldMk cId="1662584404" sldId="287"/>
        </pc:sldMkLst>
        <pc:picChg chg="del">
          <ac:chgData name="Karnati Sai Prashanth - [CB.EN.U4AIE20027]" userId="3065d3aa-c072-42be-8627-e1696546eb47" providerId="ADAL" clId="{FBB910B8-8DDB-40EA-BAE3-444FD69253EB}" dt="2021-12-14T06:45:34.680" v="2" actId="478"/>
          <ac:picMkLst>
            <pc:docMk/>
            <pc:sldMk cId="1662584404" sldId="287"/>
            <ac:picMk id="5" creationId="{668C0002-FD06-4047-8F90-B02CFE118D39}"/>
          </ac:picMkLst>
        </pc:picChg>
      </pc:sldChg>
      <pc:sldChg chg="delSp mod delAnim">
        <pc:chgData name="Karnati Sai Prashanth - [CB.EN.U4AIE20027]" userId="3065d3aa-c072-42be-8627-e1696546eb47" providerId="ADAL" clId="{FBB910B8-8DDB-40EA-BAE3-444FD69253EB}" dt="2021-12-14T06:45:32.234" v="1" actId="478"/>
        <pc:sldMkLst>
          <pc:docMk/>
          <pc:sldMk cId="629030972" sldId="289"/>
        </pc:sldMkLst>
        <pc:picChg chg="del">
          <ac:chgData name="Karnati Sai Prashanth - [CB.EN.U4AIE20027]" userId="3065d3aa-c072-42be-8627-e1696546eb47" providerId="ADAL" clId="{FBB910B8-8DDB-40EA-BAE3-444FD69253EB}" dt="2021-12-14T06:45:32.234" v="1" actId="478"/>
          <ac:picMkLst>
            <pc:docMk/>
            <pc:sldMk cId="629030972" sldId="289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49A8-E4B6-4843-9446-52FA42C3B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00735-0C0A-4DEE-B337-B6201FCD4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85BAD-F521-4119-80D7-63123636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25FF-29E2-46F5-8A07-A761643C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1E90-B3D3-4A84-96EC-8D3AF341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10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76B5-9996-429C-BF6C-C6F576FD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24DA3-EF8B-4022-8F56-91718E4EF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323E6-DA0C-47E7-8F94-72C863F6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3C99-5E14-4754-B09E-7A71FF5D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5C47-68C3-447D-9509-96617410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1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32335-A033-41D6-91F8-85D94515DA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62942-2A77-436E-99B5-67E7FA25D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4BB26-4BDD-4E5C-AF4B-AC7FA3E1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1CCD-882B-4221-87B1-0324D077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B03C2-83A8-43DA-8ABA-3F735245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5BC3-8875-4557-AA5B-EF2096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AE58-3847-42BA-A1C5-19388815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E1AC3-8DB7-4864-A79C-E3DF6930E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26CD1-26FF-402A-82CB-53E9B26D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9817-9281-41C3-ADFC-6DAD3BF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15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0536-1FDC-4C5A-902A-29BAA100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9F2CD-D638-474E-9F33-E8CA65990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FD2-7233-4F43-8758-E35D1125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A572-829F-4DD5-96A6-A4907698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4B0E1-FE71-434F-8932-B821D753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8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90CE-F316-4DBD-9995-6818FC43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5411-63FA-4644-AE51-F9001893E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DFA3D-9AF6-4955-82A4-70F81464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324B-20C0-489A-90AA-9CB1392B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6550-E223-42C2-9CBB-22117917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6E697-4DA7-481E-9E27-58C12A6E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86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F07B-759F-4A78-B69A-A0C77160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1971-B15D-44C4-9697-8D5628DC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55FDF-0E96-4B8E-B26B-13992C19E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BBBE8-3404-4C0E-B113-79CE505EF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9CBE1-9429-478F-83D5-750C8C79A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E3516-7344-43ED-8684-52494332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96AB4-B2D6-431C-A186-8586175B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984B7-E89A-45F7-B4A3-EE68C4C5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8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5226-B0F9-4C7C-B8C0-36CC47D5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EF8DE-6DE3-474A-8BA4-81D83A85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5AEE6-57CB-4A6A-89B9-1AEE92FF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44022-E378-4E86-8BA4-D62B17C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54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8186F-6408-4EC7-B3F1-49F65C9D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EC615-6703-438D-9CB1-F02F60F8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F44BA-2340-4DDF-895A-BA838177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9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E63E-A37C-4648-A20D-AAC1FE53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66DE0-97B8-4A11-A4F4-3CA50B17C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4BC8C-9FF9-419E-B54F-F1BA12763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51E02-FB9A-4B36-BBF8-399212ED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380B4-671D-48E2-830D-A5512330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9CD83-BAA9-4490-89CB-8041E9FF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20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31B-12BD-4901-BBEF-A36DCBE1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057944-C2A9-4540-BCB9-00AA2AC3C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C5AD-C087-44C6-ABFB-0781EFA07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7CA03-35B4-4CE8-8E86-EAE461F4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266B5-79F8-405B-9E8F-371F7175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3CECE-1AED-4792-BA2B-EA3A096B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54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314CC-1725-4258-8C46-5C33E036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79623-C974-46F8-9368-C453F26BD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06AB7-65B6-46CA-AB26-A91DDC115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08040-3391-477B-91CE-D268BC7EDFC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6BDC0-389C-4300-BA69-26372A840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E5F5F-0BB4-4080-A072-AAB536EBC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BC584-7A38-485B-8586-F400FAE16E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1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75B376D-79AC-4294-95E9-0799BE2EBDB3}"/>
              </a:ext>
            </a:extLst>
          </p:cNvPr>
          <p:cNvSpPr txBox="1"/>
          <p:nvPr/>
        </p:nvSpPr>
        <p:spPr>
          <a:xfrm>
            <a:off x="3019119" y="4915979"/>
            <a:ext cx="1036961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u="sng" dirty="0"/>
              <a:t>Semester -1 Physics Project  </a:t>
            </a:r>
            <a:endParaRPr lang="en-US" sz="4000" dirty="0"/>
          </a:p>
          <a:p>
            <a:pPr fontAlgn="base"/>
            <a:r>
              <a:rPr lang="en-US" sz="3200" b="1" dirty="0"/>
              <a:t> 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48" y="2296933"/>
            <a:ext cx="2003591" cy="2264134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82" y="287160"/>
            <a:ext cx="6791325" cy="1688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219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8140" y="147194"/>
            <a:ext cx="6096000" cy="787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(b) using the above code: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45895"/>
            <a:ext cx="5486400" cy="40938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98723" y="546150"/>
            <a:ext cx="43400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(c) using the above code: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415414"/>
            <a:ext cx="5722620" cy="41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167" y="567652"/>
            <a:ext cx="141878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JAVA code: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1" y="1714817"/>
            <a:ext cx="5090160" cy="364204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79283"/>
            <a:ext cx="57531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2" y="509285"/>
            <a:ext cx="8947230" cy="58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28937" y="164908"/>
            <a:ext cx="576920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 </a:t>
            </a:r>
          </a:p>
          <a:p>
            <a:r>
              <a:rPr lang="en-US" sz="2800" b="1" u="sng" dirty="0"/>
              <a:t>Solution for (b) using the above code:</a:t>
            </a:r>
            <a:endParaRPr lang="en-US" sz="28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409700"/>
            <a:ext cx="5284615" cy="433134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38" y="1409700"/>
            <a:ext cx="5936462" cy="42271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67634" y="617225"/>
            <a:ext cx="5712269" cy="468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(c) using the above code: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2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rgbClr val="92D050"/>
            </a:gs>
            <a:gs pos="83000">
              <a:srgbClr val="92D050"/>
            </a:gs>
            <a:gs pos="100000">
              <a:srgbClr val="CCC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5" y="609902"/>
            <a:ext cx="7859210" cy="586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32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urred Video of Scripts Being Typed">
            <a:hlinkClick r:id="" action="ppaction://media"/>
            <a:extLst>
              <a:ext uri="{FF2B5EF4-FFF2-40B4-BE49-F238E27FC236}">
                <a16:creationId xmlns:a16="http://schemas.microsoft.com/office/drawing/2014/main" id="{881212ED-AF21-4706-A4DA-9F569B7964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" end="84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70252" y="219942"/>
            <a:ext cx="2457724" cy="4680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PYTHON code: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1" y="833696"/>
            <a:ext cx="5757185" cy="5878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146" y="4324716"/>
            <a:ext cx="6153683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4" y="1666721"/>
            <a:ext cx="5396246" cy="33979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058" y="444427"/>
            <a:ext cx="1439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solution for b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8430" y="471008"/>
            <a:ext cx="1415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solution for 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70" y="1472608"/>
            <a:ext cx="5067936" cy="37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781" y="541071"/>
            <a:ext cx="24771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Code in C language</a:t>
            </a: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35" y="883609"/>
            <a:ext cx="5943600" cy="374332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35" y="4626934"/>
            <a:ext cx="59436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" y="720578"/>
            <a:ext cx="5943600" cy="565785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02" y="2474728"/>
            <a:ext cx="5943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173" y="604866"/>
            <a:ext cx="435446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(b) using the above code: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3" y="1354100"/>
            <a:ext cx="4591050" cy="4972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49444" y="604866"/>
            <a:ext cx="43400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(c) using the above code: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13" y="991235"/>
            <a:ext cx="4352925" cy="58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6F809A-3EA8-4F61-86DF-0B45060B71FD}"/>
              </a:ext>
            </a:extLst>
          </p:cNvPr>
          <p:cNvSpPr txBox="1"/>
          <p:nvPr/>
        </p:nvSpPr>
        <p:spPr>
          <a:xfrm>
            <a:off x="3112733" y="265044"/>
            <a:ext cx="60642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dirty="0"/>
              <a:t>Presentation by</a:t>
            </a:r>
          </a:p>
          <a:p>
            <a:pPr algn="ctr"/>
            <a:r>
              <a:rPr lang="en-IN" sz="7200" dirty="0"/>
              <a:t>Batch - 4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54277-9932-4A29-90E4-AEF11089CCA8}"/>
              </a:ext>
            </a:extLst>
          </p:cNvPr>
          <p:cNvSpPr txBox="1"/>
          <p:nvPr/>
        </p:nvSpPr>
        <p:spPr>
          <a:xfrm>
            <a:off x="2766339" y="3648640"/>
            <a:ext cx="6935681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DIVITH PHOGAT – AIEA.14193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GARAPATI VENKATA KRISHNA – AIEB.24735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JAYANTH M – AIEB.10655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KARNATI SAI PRASHANTH – AIEB.25264</a:t>
            </a:r>
          </a:p>
          <a:p>
            <a:pPr fontAlgn="base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MANISH RAMA GOPAL NADELLA  - AIEB.12015</a:t>
            </a:r>
          </a:p>
        </p:txBody>
      </p:sp>
    </p:spTree>
    <p:extLst>
      <p:ext uri="{BB962C8B-B14F-4D97-AF65-F5344CB8AC3E}">
        <p14:creationId xmlns:p14="http://schemas.microsoft.com/office/powerpoint/2010/main" val="318920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nc-powerpoint.officeapps.live.com/pods/GetClipboardImage.ashx?Id=f2fe534e-5e41-4bd1-9128-5480dcdb855a&amp;DC=IN4&amp;wdoverrides=GetClipboardImageEnabled: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" y="70866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2D3706-FAA1-4C21-8C1B-0DCDD10F2788}"/>
              </a:ext>
            </a:extLst>
          </p:cNvPr>
          <p:cNvSpPr txBox="1"/>
          <p:nvPr/>
        </p:nvSpPr>
        <p:spPr>
          <a:xfrm>
            <a:off x="2433099" y="2422333"/>
            <a:ext cx="6783263" cy="17583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 In many situations a surface area of a body is subjected to a distributed load. Such forces are caused by winds, fluids, or the weight of items on the body’s surface. We will analyse the most common case of a distributed pressure loading. This is a uniform load along one axis of a flat rectangular body. In such cases, w is a function of x and has units of force per length.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7999" y="0"/>
            <a:ext cx="6096000" cy="12488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Concept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u="sng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DISTRIBUTED LOADING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0345" y="44606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9050178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5" y="4460682"/>
            <a:ext cx="2777654" cy="22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0345" y="64990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ckwell" panose="02060603020205020403" pitchFamily="18" charset="0"/>
                <a:cs typeface="Rockwell" panose="02060603020205020403" pitchFamily="18" charset="0"/>
              </a:rPr>
              <a:t>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63" y="4460682"/>
            <a:ext cx="3003936" cy="21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7D8204-07E1-4189-AB26-E21F6C1C6062}"/>
              </a:ext>
            </a:extLst>
          </p:cNvPr>
          <p:cNvSpPr txBox="1"/>
          <p:nvPr/>
        </p:nvSpPr>
        <p:spPr>
          <a:xfrm>
            <a:off x="3828885" y="-342414"/>
            <a:ext cx="50749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Introduction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80884" y="246097"/>
            <a:ext cx="11014875" cy="20621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3200" u="sng" dirty="0"/>
              <a:t>MAGNITUDE OF RESULTANT FORCE </a:t>
            </a:r>
            <a:endParaRPr lang="en-US" sz="3200" dirty="0"/>
          </a:p>
          <a:p>
            <a:r>
              <a:rPr lang="en-IN" sz="3200" dirty="0"/>
              <a:t>Consider an element of length dx. The force magnitude </a:t>
            </a:r>
            <a:r>
              <a:rPr lang="en-IN" sz="3200" dirty="0" err="1"/>
              <a:t>dF</a:t>
            </a:r>
            <a:r>
              <a:rPr lang="en-IN" sz="3200" dirty="0"/>
              <a:t> acting on it is given as</a:t>
            </a:r>
            <a:endParaRPr lang="en-US" sz="3200" dirty="0"/>
          </a:p>
          <a:p>
            <a:r>
              <a:rPr lang="en-IN" sz="3200" dirty="0"/>
              <a:t> </a:t>
            </a:r>
            <a:r>
              <a:rPr lang="en-IN" sz="3200" dirty="0" err="1"/>
              <a:t>dF</a:t>
            </a:r>
            <a:r>
              <a:rPr lang="en-IN" sz="3200" dirty="0"/>
              <a:t> = w(x) dx</a:t>
            </a:r>
            <a:endParaRPr lang="en-US" sz="32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83850"/>
            <a:ext cx="2473325" cy="22873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1823" y="3513624"/>
            <a:ext cx="6096000" cy="26026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The net force on the beam is given by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+ </a:t>
            </a:r>
            <a:r>
              <a:rPr lang="en-IN" sz="2800" dirty="0">
                <a:solidFill>
                  <a:srgbClr val="000000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¯</a:t>
            </a: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FR = </a:t>
            </a:r>
            <a:r>
              <a:rPr lang="en-IN" sz="2800" dirty="0" err="1">
                <a:solidFill>
                  <a:srgbClr val="000000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ò</a:t>
            </a:r>
            <a:r>
              <a:rPr lang="en-IN" sz="2800" dirty="0" err="1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L</a:t>
            </a: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</a:t>
            </a:r>
            <a:r>
              <a:rPr lang="en-IN" sz="2800" dirty="0" err="1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dF</a:t>
            </a: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= </a:t>
            </a:r>
            <a:r>
              <a:rPr lang="en-IN" sz="2800" dirty="0" err="1">
                <a:solidFill>
                  <a:srgbClr val="000000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ò</a:t>
            </a:r>
            <a:r>
              <a:rPr lang="en-IN" sz="2800" dirty="0" err="1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L</a:t>
            </a: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w(x) dx = A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Here A is the area under the loading curve w(x).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267671"/>
            <a:ext cx="2383155" cy="22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7CB1C6-B784-47EC-9D10-CE9AB90916F6}"/>
              </a:ext>
            </a:extLst>
          </p:cNvPr>
          <p:cNvSpPr txBox="1"/>
          <p:nvPr/>
        </p:nvSpPr>
        <p:spPr>
          <a:xfrm>
            <a:off x="3094901" y="425016"/>
            <a:ext cx="5661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/>
              <a:t>LOCATION OF THE RESULTANT FORCE </a:t>
            </a:r>
            <a:endParaRPr lang="en-IN" sz="8000" b="1" dirty="0">
              <a:latin typeface="Avenir Next LT Pro Light" panose="020B03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42AD4-BF71-493B-87F2-4A9CA558F581}"/>
              </a:ext>
            </a:extLst>
          </p:cNvPr>
          <p:cNvSpPr txBox="1"/>
          <p:nvPr/>
        </p:nvSpPr>
        <p:spPr>
          <a:xfrm>
            <a:off x="1211562" y="4065209"/>
            <a:ext cx="1023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587" y="4278008"/>
            <a:ext cx="6096000" cy="2442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The force 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dF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will produce a moment of (x)(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dF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) about point O. The total moment about point O is given as + MRO = </a:t>
            </a:r>
            <a:r>
              <a:rPr lang="en-IN" sz="2400" dirty="0" err="1">
                <a:solidFill>
                  <a:schemeClr val="tx1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ò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L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x 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dF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= </a:t>
            </a:r>
            <a:r>
              <a:rPr lang="en-IN" sz="2400" dirty="0" err="1">
                <a:solidFill>
                  <a:schemeClr val="tx1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ò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L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x w(x) dx Assuming that FR acts at </a:t>
            </a:r>
            <a:r>
              <a:rPr lang="en-I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𝑥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, it will produce the moment about point O as + MRO = (</a:t>
            </a:r>
            <a:r>
              <a:rPr lang="en-I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𝑥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) (FR ) = </a:t>
            </a:r>
            <a:r>
              <a:rPr lang="en-I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𝑥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Symbol" panose="05050102010706020507" pitchFamily="18" charset="2"/>
                <a:ea typeface="Symbol" panose="05050102010706020507" pitchFamily="18" charset="2"/>
                <a:cs typeface="Symbol" panose="05050102010706020507" pitchFamily="18" charset="2"/>
              </a:rPr>
              <a:t>ò</a:t>
            </a:r>
            <a:r>
              <a:rPr lang="en-IN" sz="2400" dirty="0" err="1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L</a:t>
            </a:r>
            <a:r>
              <a:rPr lang="en-IN" sz="2400" dirty="0">
                <a:solidFill>
                  <a:schemeClr val="tx1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 w(x) dx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2" y="1162106"/>
            <a:ext cx="3148782" cy="278739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19" y="1076965"/>
            <a:ext cx="2833793" cy="27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289" y="316192"/>
            <a:ext cx="2536592" cy="460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Given question</a:t>
            </a:r>
            <a:r>
              <a:rPr lang="en-IN" dirty="0">
                <a:solidFill>
                  <a:srgbClr val="000000"/>
                </a:solidFill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171574"/>
            <a:ext cx="9044940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660" y="421514"/>
            <a:ext cx="6096000" cy="3740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</a:t>
            </a: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:</a:t>
            </a:r>
            <a:r>
              <a:rPr lang="en-US" sz="1050" dirty="0">
                <a:latin typeface="Calibri" panose="020F0502020204030204" pitchFamily="34" charset="0"/>
                <a:ea typeface="Rockwell" panose="02060603020205020403" pitchFamily="18" charset="0"/>
                <a:cs typeface="Times New Roman" panose="02020603050405020304" pitchFamily="18" charset="0"/>
              </a:rPr>
              <a:t>      </a:t>
            </a:r>
            <a:r>
              <a:rPr lang="en-US" b="1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Solving without program: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1140" y="1154468"/>
            <a:ext cx="192552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Solution for (b):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4" y="3716337"/>
            <a:ext cx="3828415" cy="200628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21140" y="2968764"/>
            <a:ext cx="2218300" cy="3886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Free body diagram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02" y="617396"/>
            <a:ext cx="5692458" cy="5851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31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463844"/>
            <a:ext cx="31528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600" b="1" u="sng" dirty="0"/>
              <a:t>Solution for (c):</a:t>
            </a:r>
            <a:endParaRPr lang="en-US" sz="3600" dirty="0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2963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" y="2784475"/>
            <a:ext cx="4115435" cy="220345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658" y="446564"/>
            <a:ext cx="5935822" cy="5948997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081160" y="1663283"/>
            <a:ext cx="2218300" cy="3886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Free body diagram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5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15" y="346672"/>
            <a:ext cx="188820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Rockwell" panose="02060603020205020403" pitchFamily="18" charset="0"/>
                <a:ea typeface="Rockwell" panose="02060603020205020403" pitchFamily="18" charset="0"/>
                <a:cs typeface="Rockwell" panose="02060603020205020403" pitchFamily="18" charset="0"/>
              </a:rPr>
              <a:t>MATLAB code: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/>
          <a:stretch/>
        </p:blipFill>
        <p:spPr>
          <a:xfrm>
            <a:off x="99060" y="800100"/>
            <a:ext cx="6995160" cy="585216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99322"/>
            <a:ext cx="4800600" cy="14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ac4ed87-93c7-4903-8ee6-07567e49cb18">
      <UserInfo>
        <DisplayName>MANESH KARUN R - AIEA.29399</DisplayName>
        <AccountId>7</AccountId>
        <AccountType/>
      </UserInfo>
      <UserInfo>
        <DisplayName>AIEA.36153 - [NITHISH KUMAR R]</DisplayName>
        <AccountId>12</AccountId>
        <AccountType/>
      </UserInfo>
      <UserInfo>
        <DisplayName>AIEA.10655 - [JAYANTH M]</DisplayName>
        <AccountId>23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86DF5E7671F4A88726B26BAE8DFA5" ma:contentTypeVersion="10" ma:contentTypeDescription="Create a new document." ma:contentTypeScope="" ma:versionID="a002c5ba405153fa9f9af9349960b3ad">
  <xsd:schema xmlns:xsd="http://www.w3.org/2001/XMLSchema" xmlns:xs="http://www.w3.org/2001/XMLSchema" xmlns:p="http://schemas.microsoft.com/office/2006/metadata/properties" xmlns:ns2="28378ff4-266b-4282-ba38-cd8456f0a37c" xmlns:ns3="fac4ed87-93c7-4903-8ee6-07567e49cb18" targetNamespace="http://schemas.microsoft.com/office/2006/metadata/properties" ma:root="true" ma:fieldsID="d03cebe1bb45b4aded2543124f406091" ns2:_="" ns3:_="">
    <xsd:import namespace="28378ff4-266b-4282-ba38-cd8456f0a37c"/>
    <xsd:import namespace="fac4ed87-93c7-4903-8ee6-07567e49cb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378ff4-266b-4282-ba38-cd8456f0a3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4ed87-93c7-4903-8ee6-07567e49cb1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685B3D-3167-4954-8320-3678BD1ECA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C95480-4884-4D50-ABEB-6B373648A938}">
  <ds:schemaRefs>
    <ds:schemaRef ds:uri="http://purl.org/dc/terms/"/>
    <ds:schemaRef ds:uri="http://schemas.openxmlformats.org/package/2006/metadata/core-properties"/>
    <ds:schemaRef ds:uri="http://purl.org/dc/dcmitype/"/>
    <ds:schemaRef ds:uri="28378ff4-266b-4282-ba38-cd8456f0a37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fac4ed87-93c7-4903-8ee6-07567e49cb1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D617FD-8732-43C2-9C2D-F7BC5EFB69AC}">
  <ds:schemaRefs>
    <ds:schemaRef ds:uri="28378ff4-266b-4282-ba38-cd8456f0a37c"/>
    <ds:schemaRef ds:uri="fac4ed87-93c7-4903-8ee6-07567e49cb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385</Words>
  <Application>Microsoft Office PowerPoint</Application>
  <PresentationFormat>Widescreen</PresentationFormat>
  <Paragraphs>42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 Light</vt:lpstr>
      <vt:lpstr>Calibri</vt:lpstr>
      <vt:lpstr>Calibri Light</vt:lpstr>
      <vt:lpstr>Cambria Math</vt:lpstr>
      <vt:lpstr>Rockwell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Jayanth</dc:creator>
  <cp:lastModifiedBy>Karnati Sai Prashanth - [CB.EN.U4AIE20027]</cp:lastModifiedBy>
  <cp:revision>44</cp:revision>
  <dcterms:created xsi:type="dcterms:W3CDTF">2021-03-03T03:36:40Z</dcterms:created>
  <dcterms:modified xsi:type="dcterms:W3CDTF">2021-12-14T06:48:03Z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0x0101007B186DF5E7671F4A88726B26BAE8DFA5</vt:lpwstr>
  </property>
</Properties>
</file>